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8"/>
  </p:notesMasterIdLst>
  <p:sldIdLst>
    <p:sldId id="256" r:id="rId2"/>
    <p:sldId id="262" r:id="rId3"/>
    <p:sldId id="257" r:id="rId4"/>
    <p:sldId id="259" r:id="rId5"/>
    <p:sldId id="258" r:id="rId6"/>
    <p:sldId id="261" r:id="rId7"/>
  </p:sldIdLst>
  <p:sldSz cx="9144000" cy="6858000" type="screen4x3"/>
  <p:notesSz cx="6858000" cy="9144000"/>
  <p:defaultTextStyle>
    <a:defPPr>
      <a:defRPr lang="en-US"/>
    </a:defPPr>
    <a:lvl1pPr algn="l" rtl="0" fontAlgn="base">
      <a:lnSpc>
        <a:spcPct val="80000"/>
      </a:lnSpc>
      <a:spcBef>
        <a:spcPct val="20000"/>
      </a:spcBef>
      <a:spcAft>
        <a:spcPct val="0"/>
      </a:spcAft>
      <a:defRPr kern="1200">
        <a:solidFill>
          <a:schemeClr val="tx1"/>
        </a:solidFill>
        <a:latin typeface="Arial" charset="0"/>
        <a:ea typeface="+mn-ea"/>
        <a:cs typeface="+mn-cs"/>
      </a:defRPr>
    </a:lvl1pPr>
    <a:lvl2pPr marL="457200" algn="l" rtl="0" fontAlgn="base">
      <a:lnSpc>
        <a:spcPct val="80000"/>
      </a:lnSpc>
      <a:spcBef>
        <a:spcPct val="20000"/>
      </a:spcBef>
      <a:spcAft>
        <a:spcPct val="0"/>
      </a:spcAft>
      <a:defRPr kern="1200">
        <a:solidFill>
          <a:schemeClr val="tx1"/>
        </a:solidFill>
        <a:latin typeface="Arial" charset="0"/>
        <a:ea typeface="+mn-ea"/>
        <a:cs typeface="+mn-cs"/>
      </a:defRPr>
    </a:lvl2pPr>
    <a:lvl3pPr marL="914400" algn="l" rtl="0" fontAlgn="base">
      <a:lnSpc>
        <a:spcPct val="80000"/>
      </a:lnSpc>
      <a:spcBef>
        <a:spcPct val="20000"/>
      </a:spcBef>
      <a:spcAft>
        <a:spcPct val="0"/>
      </a:spcAft>
      <a:defRPr kern="1200">
        <a:solidFill>
          <a:schemeClr val="tx1"/>
        </a:solidFill>
        <a:latin typeface="Arial" charset="0"/>
        <a:ea typeface="+mn-ea"/>
        <a:cs typeface="+mn-cs"/>
      </a:defRPr>
    </a:lvl3pPr>
    <a:lvl4pPr marL="1371600" algn="l" rtl="0" fontAlgn="base">
      <a:lnSpc>
        <a:spcPct val="80000"/>
      </a:lnSpc>
      <a:spcBef>
        <a:spcPct val="20000"/>
      </a:spcBef>
      <a:spcAft>
        <a:spcPct val="0"/>
      </a:spcAft>
      <a:defRPr kern="1200">
        <a:solidFill>
          <a:schemeClr val="tx1"/>
        </a:solidFill>
        <a:latin typeface="Arial" charset="0"/>
        <a:ea typeface="+mn-ea"/>
        <a:cs typeface="+mn-cs"/>
      </a:defRPr>
    </a:lvl4pPr>
    <a:lvl5pPr marL="1828800" algn="l" rtl="0" fontAlgn="base">
      <a:lnSpc>
        <a:spcPct val="80000"/>
      </a:lnSpc>
      <a:spcBef>
        <a:spcPct val="2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FF"/>
    <a:srgbClr val="00FFCC"/>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183027-3BFC-4FF2-BC21-0C0F70BE70AF}" v="2" dt="2020-03-31T10:51:11.2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4836" autoAdjust="0"/>
  </p:normalViewPr>
  <p:slideViewPr>
    <p:cSldViewPr snapToGrid="0">
      <p:cViewPr>
        <p:scale>
          <a:sx n="118" d="100"/>
          <a:sy n="118" d="100"/>
        </p:scale>
        <p:origin x="-143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a Owens" userId="593a0a07a204d52d" providerId="LiveId" clId="{2D183027-3BFC-4FF2-BC21-0C0F70BE70AF}"/>
    <pc:docChg chg="modSld">
      <pc:chgData name="Angela Owens" userId="593a0a07a204d52d" providerId="LiveId" clId="{2D183027-3BFC-4FF2-BC21-0C0F70BE70AF}" dt="2020-03-31T10:51:11.261" v="5" actId="1076"/>
      <pc:docMkLst>
        <pc:docMk/>
      </pc:docMkLst>
      <pc:sldChg chg="modSp">
        <pc:chgData name="Angela Owens" userId="593a0a07a204d52d" providerId="LiveId" clId="{2D183027-3BFC-4FF2-BC21-0C0F70BE70AF}" dt="2020-03-31T10:51:11.261" v="5" actId="1076"/>
        <pc:sldMkLst>
          <pc:docMk/>
          <pc:sldMk cId="0" sldId="256"/>
        </pc:sldMkLst>
        <pc:spChg chg="mod">
          <ac:chgData name="Angela Owens" userId="593a0a07a204d52d" providerId="LiveId" clId="{2D183027-3BFC-4FF2-BC21-0C0F70BE70AF}" dt="2020-03-31T10:51:11.261" v="5" actId="1076"/>
          <ac:spMkLst>
            <pc:docMk/>
            <pc:sldMk cId="0" sldId="256"/>
            <ac:spMk id="2050" creationId="{00000000-0000-0000-0000-000000000000}"/>
          </ac:spMkLst>
        </pc:spChg>
        <pc:picChg chg="mod">
          <ac:chgData name="Angela Owens" userId="593a0a07a204d52d" providerId="LiveId" clId="{2D183027-3BFC-4FF2-BC21-0C0F70BE70AF}" dt="2020-03-31T10:51:07.254" v="4" actId="14100"/>
          <ac:picMkLst>
            <pc:docMk/>
            <pc:sldMk cId="0" sldId="256"/>
            <ac:picMk id="2"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defRPr sz="1200"/>
            </a:lvl1pPr>
          </a:lstStyle>
          <a:p>
            <a:endParaRPr lang="en-US"/>
          </a:p>
        </p:txBody>
      </p:sp>
      <p:sp>
        <p:nvSpPr>
          <p:cNvPr id="614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a:lvl1pPr>
          </a:lstStyle>
          <a:p>
            <a:endParaRPr lang="en-US"/>
          </a:p>
        </p:txBody>
      </p:sp>
      <p:sp>
        <p:nvSpPr>
          <p:cNvPr id="614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4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spcBef>
                <a:spcPct val="0"/>
              </a:spcBef>
              <a:defRPr sz="1200"/>
            </a:lvl1pPr>
          </a:lstStyle>
          <a:p>
            <a:endParaRPr lang="en-US"/>
          </a:p>
        </p:txBody>
      </p:sp>
      <p:sp>
        <p:nvSpPr>
          <p:cNvPr id="614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vl1pPr>
          </a:lstStyle>
          <a:p>
            <a:fld id="{0461B234-FF0A-4E9A-B9F8-A7CA8176572C}" type="slidenum">
              <a:rPr lang="en-US"/>
              <a:pPr/>
              <a:t>‹#›</a:t>
            </a:fld>
            <a:endParaRPr lang="en-US"/>
          </a:p>
        </p:txBody>
      </p:sp>
    </p:spTree>
    <p:extLst>
      <p:ext uri="{BB962C8B-B14F-4D97-AF65-F5344CB8AC3E}">
        <p14:creationId xmlns:p14="http://schemas.microsoft.com/office/powerpoint/2010/main" val="25594088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486475-3879-40B2-8064-4D6B64C62840}" type="slidenum">
              <a:rPr lang="en-US"/>
              <a:pPr/>
              <a:t>1</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D35AED-BA7B-4F59-9401-51E170DAE14F}" type="slidenum">
              <a:rPr lang="en-US"/>
              <a:pPr/>
              <a:t>2</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9AFD47-EB26-45B8-83B8-EB40AD744F73}" type="slidenum">
              <a:rPr lang="en-US"/>
              <a:pPr/>
              <a:t>3</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B8F0CD-11FA-4CA0-9913-CE2CD24D0214}" type="slidenum">
              <a:rPr lang="en-US"/>
              <a:pPr/>
              <a:t>4</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BD6902-6B8C-4FC6-B0C2-D47EB8B840C2}" type="slidenum">
              <a:rPr lang="en-US"/>
              <a:pPr/>
              <a:t>5</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CC16B3-0345-40C3-BD0A-25ABEA811A12}" type="slidenum">
              <a:rPr lang="en-US"/>
              <a:pPr/>
              <a:t>6</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533400" y="1295400"/>
            <a:ext cx="8229600" cy="1143000"/>
          </a:xfrm>
        </p:spPr>
        <p:txBody>
          <a:bodyPr/>
          <a:lstStyle>
            <a:lvl1pPr algn="r">
              <a:defRPr sz="3600"/>
            </a:lvl1pPr>
          </a:lstStyle>
          <a:p>
            <a:pPr lvl="0"/>
            <a:r>
              <a:rPr lang="en-US" noProof="0"/>
              <a:t>Click to edit Master title style</a:t>
            </a:r>
          </a:p>
        </p:txBody>
      </p:sp>
      <p:sp>
        <p:nvSpPr>
          <p:cNvPr id="53251" name="Rectangle 3"/>
          <p:cNvSpPr>
            <a:spLocks noGrp="1" noChangeArrowheads="1"/>
          </p:cNvSpPr>
          <p:nvPr>
            <p:ph type="subTitle" idx="1"/>
          </p:nvPr>
        </p:nvSpPr>
        <p:spPr>
          <a:xfrm>
            <a:off x="3711575" y="2819400"/>
            <a:ext cx="5051425" cy="1295400"/>
          </a:xfrm>
        </p:spPr>
        <p:txBody>
          <a:bodyPr/>
          <a:lstStyle>
            <a:lvl1pPr marL="0" indent="0" algn="r">
              <a:buFontTx/>
              <a:buNone/>
              <a:defRPr/>
            </a:lvl1pPr>
          </a:lstStyle>
          <a:p>
            <a:pPr lvl="0"/>
            <a:r>
              <a:rPr lang="en-US" noProof="0"/>
              <a:t>Click to edit Master subtitle style</a:t>
            </a:r>
          </a:p>
        </p:txBody>
      </p:sp>
      <p:sp>
        <p:nvSpPr>
          <p:cNvPr id="53252" name="Rectangle 4"/>
          <p:cNvSpPr>
            <a:spLocks noGrp="1" noChangeArrowheads="1"/>
          </p:cNvSpPr>
          <p:nvPr>
            <p:ph type="dt" sz="half" idx="2"/>
          </p:nvPr>
        </p:nvSpPr>
        <p:spPr>
          <a:xfrm>
            <a:off x="304800" y="6400800"/>
            <a:ext cx="1905000" cy="457200"/>
          </a:xfrm>
        </p:spPr>
        <p:txBody>
          <a:bodyPr/>
          <a:lstStyle>
            <a:lvl1pPr>
              <a:defRPr/>
            </a:lvl1pPr>
          </a:lstStyle>
          <a:p>
            <a:endParaRPr lang="en-US"/>
          </a:p>
        </p:txBody>
      </p:sp>
      <p:sp>
        <p:nvSpPr>
          <p:cNvPr id="53253" name="Rectangle 5"/>
          <p:cNvSpPr>
            <a:spLocks noGrp="1" noChangeArrowheads="1"/>
          </p:cNvSpPr>
          <p:nvPr>
            <p:ph type="ftr" sz="quarter" idx="3"/>
          </p:nvPr>
        </p:nvSpPr>
        <p:spPr>
          <a:xfrm>
            <a:off x="3505200" y="6400800"/>
            <a:ext cx="2895600" cy="457200"/>
          </a:xfrm>
        </p:spPr>
        <p:txBody>
          <a:bodyPr/>
          <a:lstStyle>
            <a:lvl1pPr>
              <a:defRPr/>
            </a:lvl1pPr>
          </a:lstStyle>
          <a:p>
            <a:endParaRPr lang="en-US"/>
          </a:p>
        </p:txBody>
      </p:sp>
      <p:sp>
        <p:nvSpPr>
          <p:cNvPr id="53254" name="Rectangle 6"/>
          <p:cNvSpPr>
            <a:spLocks noGrp="1" noChangeArrowheads="1"/>
          </p:cNvSpPr>
          <p:nvPr>
            <p:ph type="sldNum" sz="quarter" idx="4"/>
          </p:nvPr>
        </p:nvSpPr>
        <p:spPr>
          <a:xfrm>
            <a:off x="6934200" y="6400800"/>
            <a:ext cx="1905000" cy="457200"/>
          </a:xfrm>
        </p:spPr>
        <p:txBody>
          <a:bodyPr/>
          <a:lstStyle>
            <a:lvl1pPr>
              <a:defRPr/>
            </a:lvl1pPr>
          </a:lstStyle>
          <a:p>
            <a:fld id="{3E54BEBF-20F1-4D85-A31E-FC345062AE81}" type="slidenum">
              <a:rPr lang="en-US"/>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99C7CEE-6C0F-43CE-B7BE-A260996C5375}" type="slidenum">
              <a:rPr lang="en-US"/>
              <a:pPr/>
              <a:t>‹#›</a:t>
            </a:fld>
            <a:endParaRPr lang="en-US"/>
          </a:p>
        </p:txBody>
      </p:sp>
    </p:spTree>
    <p:extLst>
      <p:ext uri="{BB962C8B-B14F-4D97-AF65-F5344CB8AC3E}">
        <p14:creationId xmlns:p14="http://schemas.microsoft.com/office/powerpoint/2010/main" val="3935225800"/>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304800"/>
            <a:ext cx="1752600" cy="56626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52600" y="304800"/>
            <a:ext cx="5105400" cy="5662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34A95DC-D26C-48CC-82BC-707D614549D1}" type="slidenum">
              <a:rPr lang="en-US"/>
              <a:pPr/>
              <a:t>‹#›</a:t>
            </a:fld>
            <a:endParaRPr lang="en-US"/>
          </a:p>
        </p:txBody>
      </p:sp>
    </p:spTree>
    <p:extLst>
      <p:ext uri="{BB962C8B-B14F-4D97-AF65-F5344CB8AC3E}">
        <p14:creationId xmlns:p14="http://schemas.microsoft.com/office/powerpoint/2010/main" val="1157492949"/>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271E1E7-437B-46E0-9359-88B271ADE5C6}" type="slidenum">
              <a:rPr lang="en-US"/>
              <a:pPr/>
              <a:t>‹#›</a:t>
            </a:fld>
            <a:endParaRPr lang="en-US"/>
          </a:p>
        </p:txBody>
      </p:sp>
    </p:spTree>
    <p:extLst>
      <p:ext uri="{BB962C8B-B14F-4D97-AF65-F5344CB8AC3E}">
        <p14:creationId xmlns:p14="http://schemas.microsoft.com/office/powerpoint/2010/main" val="1409029636"/>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AB7A1FE-1A60-4522-BAE0-C7025BA405D3}" type="slidenum">
              <a:rPr lang="en-US"/>
              <a:pPr/>
              <a:t>‹#›</a:t>
            </a:fld>
            <a:endParaRPr lang="en-US"/>
          </a:p>
        </p:txBody>
      </p:sp>
    </p:spTree>
    <p:extLst>
      <p:ext uri="{BB962C8B-B14F-4D97-AF65-F5344CB8AC3E}">
        <p14:creationId xmlns:p14="http://schemas.microsoft.com/office/powerpoint/2010/main" val="310743482"/>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7526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340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D363B44-1E90-4F60-A991-017052300978}" type="slidenum">
              <a:rPr lang="en-US"/>
              <a:pPr/>
              <a:t>‹#›</a:t>
            </a:fld>
            <a:endParaRPr lang="en-US"/>
          </a:p>
        </p:txBody>
      </p:sp>
    </p:spTree>
    <p:extLst>
      <p:ext uri="{BB962C8B-B14F-4D97-AF65-F5344CB8AC3E}">
        <p14:creationId xmlns:p14="http://schemas.microsoft.com/office/powerpoint/2010/main" val="720449673"/>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6A7E4DC-6ECB-4C10-B60C-EBBDD2C0219C}" type="slidenum">
              <a:rPr lang="en-US"/>
              <a:pPr/>
              <a:t>‹#›</a:t>
            </a:fld>
            <a:endParaRPr lang="en-US"/>
          </a:p>
        </p:txBody>
      </p:sp>
    </p:spTree>
    <p:extLst>
      <p:ext uri="{BB962C8B-B14F-4D97-AF65-F5344CB8AC3E}">
        <p14:creationId xmlns:p14="http://schemas.microsoft.com/office/powerpoint/2010/main" val="342593052"/>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5C9E1AB-BB11-4D58-97E8-3C650D1D25BA}" type="slidenum">
              <a:rPr lang="en-US"/>
              <a:pPr/>
              <a:t>‹#›</a:t>
            </a:fld>
            <a:endParaRPr lang="en-US"/>
          </a:p>
        </p:txBody>
      </p:sp>
    </p:spTree>
    <p:extLst>
      <p:ext uri="{BB962C8B-B14F-4D97-AF65-F5344CB8AC3E}">
        <p14:creationId xmlns:p14="http://schemas.microsoft.com/office/powerpoint/2010/main" val="3363553562"/>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F7C2678-E84A-4484-97DD-D0E455E8448E}" type="slidenum">
              <a:rPr lang="en-US"/>
              <a:pPr/>
              <a:t>‹#›</a:t>
            </a:fld>
            <a:endParaRPr lang="en-US"/>
          </a:p>
        </p:txBody>
      </p:sp>
    </p:spTree>
    <p:extLst>
      <p:ext uri="{BB962C8B-B14F-4D97-AF65-F5344CB8AC3E}">
        <p14:creationId xmlns:p14="http://schemas.microsoft.com/office/powerpoint/2010/main" val="4044304204"/>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864584-228F-4E93-9596-45F23586F82D}" type="slidenum">
              <a:rPr lang="en-US"/>
              <a:pPr/>
              <a:t>‹#›</a:t>
            </a:fld>
            <a:endParaRPr lang="en-US"/>
          </a:p>
        </p:txBody>
      </p:sp>
    </p:spTree>
    <p:extLst>
      <p:ext uri="{BB962C8B-B14F-4D97-AF65-F5344CB8AC3E}">
        <p14:creationId xmlns:p14="http://schemas.microsoft.com/office/powerpoint/2010/main" val="3635319231"/>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E9EAC26-E130-490D-8595-03012EE44ABA}" type="slidenum">
              <a:rPr lang="en-US"/>
              <a:pPr/>
              <a:t>‹#›</a:t>
            </a:fld>
            <a:endParaRPr lang="en-US"/>
          </a:p>
        </p:txBody>
      </p:sp>
    </p:spTree>
    <p:extLst>
      <p:ext uri="{BB962C8B-B14F-4D97-AF65-F5344CB8AC3E}">
        <p14:creationId xmlns:p14="http://schemas.microsoft.com/office/powerpoint/2010/main" val="514224489"/>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bwMode="auto">
          <a:xfrm>
            <a:off x="1752600" y="304800"/>
            <a:ext cx="701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2227" name="Rectangle 3"/>
          <p:cNvSpPr>
            <a:spLocks noGrp="1" noChangeArrowheads="1"/>
          </p:cNvSpPr>
          <p:nvPr>
            <p:ph type="body" idx="1"/>
          </p:nvPr>
        </p:nvSpPr>
        <p:spPr bwMode="auto">
          <a:xfrm>
            <a:off x="1752600" y="1395413"/>
            <a:ext cx="70104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 Second level</a:t>
            </a:r>
          </a:p>
        </p:txBody>
      </p:sp>
      <p:sp>
        <p:nvSpPr>
          <p:cNvPr id="52228" name="Rectangle 4"/>
          <p:cNvSpPr>
            <a:spLocks noGrp="1" noChangeArrowheads="1"/>
          </p:cNvSpPr>
          <p:nvPr>
            <p:ph type="dt" sz="half" idx="2"/>
          </p:nvPr>
        </p:nvSpPr>
        <p:spPr bwMode="auto">
          <a:xfrm>
            <a:off x="1905000" y="64008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defRPr sz="1400"/>
            </a:lvl1pPr>
          </a:lstStyle>
          <a:p>
            <a:endParaRPr lang="en-US"/>
          </a:p>
        </p:txBody>
      </p:sp>
      <p:sp>
        <p:nvSpPr>
          <p:cNvPr id="52229" name="Rectangle 5"/>
          <p:cNvSpPr>
            <a:spLocks noGrp="1" noChangeArrowheads="1"/>
          </p:cNvSpPr>
          <p:nvPr>
            <p:ph type="ftr" sz="quarter" idx="3"/>
          </p:nvPr>
        </p:nvSpPr>
        <p:spPr bwMode="auto">
          <a:xfrm>
            <a:off x="4316413" y="6400800"/>
            <a:ext cx="2084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a:lvl1pPr>
          </a:lstStyle>
          <a:p>
            <a:endParaRPr lang="en-US"/>
          </a:p>
        </p:txBody>
      </p:sp>
      <p:sp>
        <p:nvSpPr>
          <p:cNvPr id="52230" name="Rectangle 6"/>
          <p:cNvSpPr>
            <a:spLocks noGrp="1" noChangeArrowheads="1"/>
          </p:cNvSpPr>
          <p:nvPr>
            <p:ph type="sldNum" sz="quarter" idx="4"/>
          </p:nvPr>
        </p:nvSpPr>
        <p:spPr bwMode="auto">
          <a:xfrm>
            <a:off x="7391400" y="64008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a:lvl1pPr>
          </a:lstStyle>
          <a:p>
            <a:fld id="{D5C14D47-A037-4B4C-B56B-3AF5E46B58F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p:fade thruBlk="1"/>
  </p:transition>
  <p:txStyles>
    <p:titleStyle>
      <a:lvl1pPr algn="l" rtl="0" eaLnBrk="1" fontAlgn="base" hangingPunct="1">
        <a:spcBef>
          <a:spcPct val="0"/>
        </a:spcBef>
        <a:spcAft>
          <a:spcPct val="0"/>
        </a:spcAft>
        <a:defRPr sz="3200" b="1">
          <a:solidFill>
            <a:srgbClr val="006666"/>
          </a:solidFill>
          <a:latin typeface="+mj-lt"/>
          <a:ea typeface="+mj-ea"/>
          <a:cs typeface="+mj-cs"/>
        </a:defRPr>
      </a:lvl1pPr>
      <a:lvl2pPr algn="l" rtl="0" eaLnBrk="1" fontAlgn="base" hangingPunct="1">
        <a:spcBef>
          <a:spcPct val="0"/>
        </a:spcBef>
        <a:spcAft>
          <a:spcPct val="0"/>
        </a:spcAft>
        <a:defRPr sz="3200" b="1">
          <a:solidFill>
            <a:srgbClr val="006666"/>
          </a:solidFill>
          <a:latin typeface="Tahoma" pitchFamily="34" charset="0"/>
        </a:defRPr>
      </a:lvl2pPr>
      <a:lvl3pPr algn="l" rtl="0" eaLnBrk="1" fontAlgn="base" hangingPunct="1">
        <a:spcBef>
          <a:spcPct val="0"/>
        </a:spcBef>
        <a:spcAft>
          <a:spcPct val="0"/>
        </a:spcAft>
        <a:defRPr sz="3200" b="1">
          <a:solidFill>
            <a:srgbClr val="006666"/>
          </a:solidFill>
          <a:latin typeface="Tahoma" pitchFamily="34" charset="0"/>
        </a:defRPr>
      </a:lvl3pPr>
      <a:lvl4pPr algn="l" rtl="0" eaLnBrk="1" fontAlgn="base" hangingPunct="1">
        <a:spcBef>
          <a:spcPct val="0"/>
        </a:spcBef>
        <a:spcAft>
          <a:spcPct val="0"/>
        </a:spcAft>
        <a:defRPr sz="3200" b="1">
          <a:solidFill>
            <a:srgbClr val="006666"/>
          </a:solidFill>
          <a:latin typeface="Tahoma" pitchFamily="34" charset="0"/>
        </a:defRPr>
      </a:lvl4pPr>
      <a:lvl5pPr algn="l" rtl="0" eaLnBrk="1" fontAlgn="base" hangingPunct="1">
        <a:spcBef>
          <a:spcPct val="0"/>
        </a:spcBef>
        <a:spcAft>
          <a:spcPct val="0"/>
        </a:spcAft>
        <a:defRPr sz="3200" b="1">
          <a:solidFill>
            <a:srgbClr val="006666"/>
          </a:solidFill>
          <a:latin typeface="Tahoma" pitchFamily="34" charset="0"/>
        </a:defRPr>
      </a:lvl5pPr>
      <a:lvl6pPr marL="457200" algn="l" rtl="0" eaLnBrk="1" fontAlgn="base" hangingPunct="1">
        <a:spcBef>
          <a:spcPct val="0"/>
        </a:spcBef>
        <a:spcAft>
          <a:spcPct val="0"/>
        </a:spcAft>
        <a:defRPr sz="3200" b="1">
          <a:solidFill>
            <a:srgbClr val="006666"/>
          </a:solidFill>
          <a:latin typeface="Tahoma" pitchFamily="34" charset="0"/>
        </a:defRPr>
      </a:lvl6pPr>
      <a:lvl7pPr marL="914400" algn="l" rtl="0" eaLnBrk="1" fontAlgn="base" hangingPunct="1">
        <a:spcBef>
          <a:spcPct val="0"/>
        </a:spcBef>
        <a:spcAft>
          <a:spcPct val="0"/>
        </a:spcAft>
        <a:defRPr sz="3200" b="1">
          <a:solidFill>
            <a:srgbClr val="006666"/>
          </a:solidFill>
          <a:latin typeface="Tahoma" pitchFamily="34" charset="0"/>
        </a:defRPr>
      </a:lvl7pPr>
      <a:lvl8pPr marL="1371600" algn="l" rtl="0" eaLnBrk="1" fontAlgn="base" hangingPunct="1">
        <a:spcBef>
          <a:spcPct val="0"/>
        </a:spcBef>
        <a:spcAft>
          <a:spcPct val="0"/>
        </a:spcAft>
        <a:defRPr sz="3200" b="1">
          <a:solidFill>
            <a:srgbClr val="006666"/>
          </a:solidFill>
          <a:latin typeface="Tahoma" pitchFamily="34" charset="0"/>
        </a:defRPr>
      </a:lvl8pPr>
      <a:lvl9pPr marL="1828800" algn="l" rtl="0" eaLnBrk="1" fontAlgn="base" hangingPunct="1">
        <a:spcBef>
          <a:spcPct val="0"/>
        </a:spcBef>
        <a:spcAft>
          <a:spcPct val="0"/>
        </a:spcAft>
        <a:defRPr sz="3200" b="1">
          <a:solidFill>
            <a:srgbClr val="006666"/>
          </a:solidFill>
          <a:latin typeface="Tahoma" pitchFamily="34" charset="0"/>
        </a:defRPr>
      </a:lvl9pPr>
    </p:titleStyle>
    <p:bodyStyle>
      <a:lvl1pPr marL="342900" indent="-342900" algn="l" rtl="0" eaLnBrk="1" fontAlgn="base" hangingPunct="1">
        <a:spcBef>
          <a:spcPct val="5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Ø"/>
        <a:defRPr sz="2200" i="1">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56559" y="2286000"/>
            <a:ext cx="7429500" cy="1143000"/>
          </a:xfrm>
        </p:spPr>
        <p:txBody>
          <a:bodyPr/>
          <a:lstStyle/>
          <a:p>
            <a:pPr algn="ctr"/>
            <a:r>
              <a:rPr lang="en-US" sz="2800" dirty="0">
                <a:solidFill>
                  <a:srgbClr val="0070C0"/>
                </a:solidFill>
                <a:latin typeface="Bookman Old Style" panose="02050604050505020204" pitchFamily="18" charset="0"/>
              </a:rPr>
              <a:t/>
            </a:r>
            <a:br>
              <a:rPr lang="en-US" sz="2800" dirty="0">
                <a:solidFill>
                  <a:srgbClr val="0070C0"/>
                </a:solidFill>
                <a:latin typeface="Bookman Old Style" panose="02050604050505020204" pitchFamily="18" charset="0"/>
              </a:rPr>
            </a:br>
            <a:r>
              <a:rPr lang="en-US" sz="3200" dirty="0">
                <a:solidFill>
                  <a:srgbClr val="0070C0"/>
                </a:solidFill>
                <a:latin typeface="Bookman Old Style" panose="02050604050505020204" pitchFamily="18" charset="0"/>
              </a:rPr>
              <a:t>Al Zuhour Private School</a:t>
            </a:r>
            <a:r>
              <a:rPr lang="en-US" dirty="0">
                <a:latin typeface="Bookman Old Style" panose="02050604050505020204" pitchFamily="18" charset="0"/>
              </a:rPr>
              <a:t/>
            </a:r>
            <a:br>
              <a:rPr lang="en-US" dirty="0">
                <a:latin typeface="Bookman Old Style" panose="02050604050505020204" pitchFamily="18" charset="0"/>
              </a:rPr>
            </a:br>
            <a:r>
              <a:rPr lang="en-US" sz="4000" dirty="0">
                <a:latin typeface="Bookman Old Style" panose="02050604050505020204" pitchFamily="18" charset="0"/>
              </a:rPr>
              <a:t>Distance Learning </a:t>
            </a:r>
            <a:br>
              <a:rPr lang="en-US" sz="4000" dirty="0">
                <a:latin typeface="Bookman Old Style" panose="02050604050505020204" pitchFamily="18" charset="0"/>
              </a:rPr>
            </a:br>
            <a:r>
              <a:rPr lang="en-US" sz="4000" dirty="0">
                <a:latin typeface="Bookman Old Style" panose="02050604050505020204" pitchFamily="18" charset="0"/>
              </a:rPr>
              <a:t>Healthy Tips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17000" y="445760"/>
            <a:ext cx="1667873" cy="1653495"/>
          </a:xfrm>
          <a:prstGeom prst="rect">
            <a:avLst/>
          </a:prstGeom>
        </p:spPr>
      </p:pic>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2" name="Rectangle 10"/>
          <p:cNvSpPr>
            <a:spLocks noGrp="1" noChangeArrowheads="1"/>
          </p:cNvSpPr>
          <p:nvPr>
            <p:ph type="body" idx="1"/>
          </p:nvPr>
        </p:nvSpPr>
        <p:spPr>
          <a:noFill/>
        </p:spPr>
        <p:txBody>
          <a:bodyPr/>
          <a:lstStyle/>
          <a:p>
            <a:pPr marL="0" indent="0">
              <a:buNone/>
            </a:pPr>
            <a:r>
              <a:rPr lang="en-US" b="1" i="1" dirty="0">
                <a:solidFill>
                  <a:srgbClr val="006666"/>
                </a:solidFill>
                <a:latin typeface="Bookman Old Style" panose="02050604050505020204" pitchFamily="18" charset="0"/>
              </a:rPr>
              <a:t>Honorable Parents</a:t>
            </a:r>
            <a:endParaRPr lang="en-US" dirty="0">
              <a:solidFill>
                <a:schemeClr val="tx1"/>
              </a:solidFill>
              <a:latin typeface="Bookman Old Style" panose="02050604050505020204" pitchFamily="18" charset="0"/>
            </a:endParaRPr>
          </a:p>
          <a:p>
            <a:r>
              <a:rPr lang="en-US" dirty="0">
                <a:solidFill>
                  <a:schemeClr val="tx1"/>
                </a:solidFill>
                <a:latin typeface="Bookman Old Style" panose="02050604050505020204" pitchFamily="18" charset="0"/>
              </a:rPr>
              <a:t>A blessed greetings with health and wellness to you all. Al </a:t>
            </a:r>
            <a:r>
              <a:rPr lang="en-US" dirty="0" err="1">
                <a:solidFill>
                  <a:schemeClr val="tx1"/>
                </a:solidFill>
                <a:latin typeface="Bookman Old Style" panose="02050604050505020204" pitchFamily="18" charset="0"/>
              </a:rPr>
              <a:t>Zuhour</a:t>
            </a:r>
            <a:r>
              <a:rPr lang="en-US" dirty="0">
                <a:solidFill>
                  <a:schemeClr val="tx1"/>
                </a:solidFill>
                <a:latin typeface="Bookman Old Style" panose="02050604050505020204" pitchFamily="18" charset="0"/>
              </a:rPr>
              <a:t> Private School cares about maintaining the health of our students while receiving distance education, these are some guidelines for students and parents to follow during the upcoming period through classes and breaks. </a:t>
            </a:r>
          </a:p>
          <a:p>
            <a:pPr marL="0" indent="0">
              <a:buNone/>
            </a:pPr>
            <a:endParaRPr lang="en-US" dirty="0"/>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 name="Rectangle 10"/>
          <p:cNvSpPr>
            <a:spLocks noGrp="1" noChangeArrowheads="1"/>
          </p:cNvSpPr>
          <p:nvPr>
            <p:ph type="title"/>
          </p:nvPr>
        </p:nvSpPr>
        <p:spPr/>
        <p:txBody>
          <a:bodyPr/>
          <a:lstStyle/>
          <a:p>
            <a:r>
              <a:rPr lang="en-US" b="0" dirty="0">
                <a:latin typeface="Bookman Old Style" panose="02050604050505020204" pitchFamily="18" charset="0"/>
              </a:rPr>
              <a:t>The guidelines are as follows:</a:t>
            </a:r>
            <a:endParaRPr lang="en-US" dirty="0">
              <a:latin typeface="Bookman Old Style" panose="02050604050505020204" pitchFamily="18" charset="0"/>
            </a:endParaRPr>
          </a:p>
        </p:txBody>
      </p:sp>
      <p:sp>
        <p:nvSpPr>
          <p:cNvPr id="3083" name="Rectangle 11"/>
          <p:cNvSpPr>
            <a:spLocks noGrp="1" noChangeArrowheads="1"/>
          </p:cNvSpPr>
          <p:nvPr>
            <p:ph type="body" idx="1"/>
          </p:nvPr>
        </p:nvSpPr>
        <p:spPr/>
        <p:txBody>
          <a:bodyPr/>
          <a:lstStyle/>
          <a:p>
            <a:r>
              <a:rPr lang="en-US" dirty="0">
                <a:solidFill>
                  <a:schemeClr val="tx1"/>
                </a:solidFill>
                <a:latin typeface="Bookman Old Style" panose="02050604050505020204" pitchFamily="18" charset="0"/>
              </a:rPr>
              <a:t>  Emphasize to students to take a proper sitting position while in front of computers and keep the device at eye level to prevent neck curvature.</a:t>
            </a:r>
            <a:br>
              <a:rPr lang="en-US" dirty="0">
                <a:solidFill>
                  <a:schemeClr val="tx1"/>
                </a:solidFill>
                <a:latin typeface="Bookman Old Style" panose="02050604050505020204" pitchFamily="18" charset="0"/>
              </a:rPr>
            </a:br>
            <a:endParaRPr lang="en-US" dirty="0">
              <a:solidFill>
                <a:schemeClr val="tx1"/>
              </a:solidFill>
              <a:latin typeface="Bookman Old Style" panose="02050604050505020204" pitchFamily="18" charset="0"/>
            </a:endParaRPr>
          </a:p>
          <a:p>
            <a:r>
              <a:rPr lang="en-US" dirty="0">
                <a:solidFill>
                  <a:schemeClr val="tx1"/>
                </a:solidFill>
                <a:latin typeface="Bookman Old Style" panose="02050604050505020204" pitchFamily="18" charset="0"/>
              </a:rPr>
              <a:t> Students are advised to drink plenty of water during breaks, and to drink natural juices or eat organic fruits and vegetables as quick healthy snacks that will help in keeping them focused. </a:t>
            </a:r>
          </a:p>
          <a:p>
            <a:endParaRPr lang="en-US" dirty="0"/>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6"/>
          <p:cNvSpPr>
            <a:spLocks noGrp="1" noChangeArrowheads="1"/>
          </p:cNvSpPr>
          <p:nvPr>
            <p:ph type="body" idx="1"/>
          </p:nvPr>
        </p:nvSpPr>
        <p:spPr>
          <a:xfrm>
            <a:off x="1752600" y="1395413"/>
            <a:ext cx="6735763" cy="4572000"/>
          </a:xfrm>
        </p:spPr>
        <p:txBody>
          <a:bodyPr/>
          <a:lstStyle/>
          <a:p>
            <a:r>
              <a:rPr lang="en-US" dirty="0">
                <a:solidFill>
                  <a:schemeClr val="tx1"/>
                </a:solidFill>
                <a:latin typeface="Bookman Old Style" panose="02050604050505020204" pitchFamily="18" charset="0"/>
              </a:rPr>
              <a:t>Do not stay in front of the devices during the breaks, and make sure to move your body to stimulate blood circulation to the foot and brain. </a:t>
            </a:r>
          </a:p>
          <a:p>
            <a:endParaRPr lang="en-US" dirty="0">
              <a:solidFill>
                <a:schemeClr val="tx1"/>
              </a:solidFill>
              <a:latin typeface="Bookman Old Style" panose="02050604050505020204" pitchFamily="18" charset="0"/>
            </a:endParaRPr>
          </a:p>
          <a:p>
            <a:r>
              <a:rPr lang="en-US" dirty="0">
                <a:solidFill>
                  <a:schemeClr val="tx1"/>
                </a:solidFill>
                <a:latin typeface="Bookman Old Style" panose="02050604050505020204" pitchFamily="18" charset="0"/>
              </a:rPr>
              <a:t>Emphasize children eating a healthy breakfast before their first session and eat a lunch rich in fruits and vegetables to help strengthening the immunity of children during this critical time period.</a:t>
            </a:r>
          </a:p>
          <a:p>
            <a:endParaRPr lang="en-US" dirty="0"/>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5" name="Rectangle 9"/>
          <p:cNvSpPr>
            <a:spLocks noGrp="1" noChangeArrowheads="1"/>
          </p:cNvSpPr>
          <p:nvPr>
            <p:ph type="body" idx="1"/>
          </p:nvPr>
        </p:nvSpPr>
        <p:spPr>
          <a:xfrm>
            <a:off x="1504772" y="1301410"/>
            <a:ext cx="7010400" cy="4572000"/>
          </a:xfrm>
        </p:spPr>
        <p:txBody>
          <a:bodyPr/>
          <a:lstStyle/>
          <a:p>
            <a:r>
              <a:rPr lang="en-US" dirty="0">
                <a:solidFill>
                  <a:schemeClr val="tx1"/>
                </a:solidFill>
                <a:latin typeface="Bookman Old Style" panose="02050604050505020204" pitchFamily="18" charset="0"/>
              </a:rPr>
              <a:t>Children may complain during the coming educational period of frequent headaches in order to the change in their life system, so it must be emphasized on students to sleep early and not to overuse their phones to prevent further fatigues. </a:t>
            </a:r>
            <a:br>
              <a:rPr lang="en-US" dirty="0">
                <a:solidFill>
                  <a:schemeClr val="tx1"/>
                </a:solidFill>
                <a:latin typeface="Bookman Old Style" panose="02050604050505020204" pitchFamily="18" charset="0"/>
              </a:rPr>
            </a:br>
            <a:endParaRPr lang="en-US" dirty="0">
              <a:solidFill>
                <a:schemeClr val="tx1"/>
              </a:solidFill>
              <a:latin typeface="Bookman Old Style" panose="02050604050505020204" pitchFamily="18" charset="0"/>
            </a:endParaRPr>
          </a:p>
          <a:p>
            <a:r>
              <a:rPr lang="en-US" dirty="0">
                <a:solidFill>
                  <a:schemeClr val="tx1"/>
                </a:solidFill>
                <a:latin typeface="Bookman Old Style" panose="02050604050505020204" pitchFamily="18" charset="0"/>
              </a:rPr>
              <a:t> It is also advised to ventilate the house and study room well and periodically to replenish the air and improve the level of oxygen in the room.</a:t>
            </a:r>
          </a:p>
          <a:p>
            <a:pPr>
              <a:buFontTx/>
              <a:buNone/>
            </a:pPr>
            <a:endParaRPr lang="en-US" dirty="0"/>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Rectangle 8"/>
          <p:cNvSpPr>
            <a:spLocks noGrp="1" noChangeArrowheads="1"/>
          </p:cNvSpPr>
          <p:nvPr>
            <p:ph type="body" idx="1"/>
          </p:nvPr>
        </p:nvSpPr>
        <p:spPr>
          <a:xfrm>
            <a:off x="1752600" y="1395413"/>
            <a:ext cx="6858000" cy="4572000"/>
          </a:xfrm>
        </p:spPr>
        <p:txBody>
          <a:bodyPr/>
          <a:lstStyle/>
          <a:p>
            <a:r>
              <a:rPr lang="en-US" dirty="0">
                <a:solidFill>
                  <a:schemeClr val="tx1"/>
                </a:solidFill>
                <a:latin typeface="Bookman Old Style" panose="02050604050505020204" pitchFamily="18" charset="0"/>
              </a:rPr>
              <a:t>Emphasize with students to practice family activities, and to also talk and play after continuous school hours and not to stay in front of devices screens for long periods.</a:t>
            </a:r>
            <a:br>
              <a:rPr lang="en-US" dirty="0">
                <a:solidFill>
                  <a:schemeClr val="tx1"/>
                </a:solidFill>
                <a:latin typeface="Bookman Old Style" panose="02050604050505020204" pitchFamily="18" charset="0"/>
              </a:rPr>
            </a:br>
            <a:endParaRPr lang="en-US" dirty="0">
              <a:solidFill>
                <a:schemeClr val="tx1"/>
              </a:solidFill>
              <a:latin typeface="Bookman Old Style" panose="02050604050505020204" pitchFamily="18" charset="0"/>
            </a:endParaRPr>
          </a:p>
          <a:p>
            <a:pPr algn="ctr"/>
            <a:r>
              <a:rPr lang="en-US" sz="3200" b="1" i="1" dirty="0">
                <a:solidFill>
                  <a:srgbClr val="00B050"/>
                </a:solidFill>
                <a:latin typeface="Bookman Old Style" panose="02050604050505020204" pitchFamily="18" charset="0"/>
              </a:rPr>
              <a:t>*Wishing for you and your children permanent health and wellness. *</a:t>
            </a:r>
          </a:p>
          <a:p>
            <a:pPr>
              <a:lnSpc>
                <a:spcPct val="90000"/>
              </a:lnSpc>
            </a:pPr>
            <a:endParaRPr lang="en-US" dirty="0"/>
          </a:p>
        </p:txBody>
      </p:sp>
    </p:spTree>
  </p:cSld>
  <p:clrMapOvr>
    <a:masterClrMapping/>
  </p:clrMapOvr>
  <p:transition>
    <p:fade thruBlk="1"/>
  </p:transition>
</p:sld>
</file>

<file path=ppt/theme/theme1.xml><?xml version="1.0" encoding="utf-8"?>
<a:theme xmlns:a="http://schemas.openxmlformats.org/drawingml/2006/main" name="Classroom expectations">
  <a:themeElements>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844_Classroom Expectations_Copyedited">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0C0C0"/>
        </a:solidFill>
        <a:ln>
          <a:noFill/>
        </a:ln>
        <a:effectLst/>
        <a:extLst>
          <a:ext uri="{91240B29-F687-4F45-9708-019B960494DF}">
            <a14:hiddenLine xmlns:a14="http://schemas.microsoft.com/office/drawing/2010/main" w="2857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C0C0C0"/>
        </a:solidFill>
        <a:ln>
          <a:noFill/>
        </a:ln>
        <a:effectLst/>
        <a:extLst>
          <a:ext uri="{91240B29-F687-4F45-9708-019B960494DF}">
            <a14:hiddenLine xmlns:a14="http://schemas.microsoft.com/office/drawing/2010/main" w="2857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844_Classroom Expectations_Copyedite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844_Classroom Expectations_Copyedite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844_Classroom Expectations_Copyedite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844_Classroom Expectations_Copyedite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844_Classroom Expectations_Copyedite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844_Classroom Expectations_Copyedite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844_Classroom Expectations_Copyedite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844_Classroom Expectations_Copyedite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844_Classroom Expectations_Copyedite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844_Classroom Expectations_Copyedite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844_Classroom Expectations_Copyedite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844_Classroom Expectations_Copyedited 1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Classroom expectations</Template>
  <TotalTime>54</TotalTime>
  <Words>128</Words>
  <Application>Microsoft Office PowerPoint</Application>
  <PresentationFormat>On-screen Show (4:3)</PresentationFormat>
  <Paragraphs>19</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Classroom expectations</vt:lpstr>
      <vt:lpstr> Al Zuhour Private School Distance Learning  Healthy Tips </vt:lpstr>
      <vt:lpstr>PowerPoint Presentation</vt:lpstr>
      <vt:lpstr>The guidelines are as follows: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ALZuhour Private School Distance learning Healthy Tips</dc:title>
  <dc:creator>Heba</dc:creator>
  <cp:lastModifiedBy>Heba</cp:lastModifiedBy>
  <cp:revision>3</cp:revision>
  <dcterms:created xsi:type="dcterms:W3CDTF">2020-03-31T08:20:09Z</dcterms:created>
  <dcterms:modified xsi:type="dcterms:W3CDTF">2020-03-31T14:50:17Z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TC011589511033</vt:lpwstr>
  </property>
</Properties>
</file>